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08" r:id="rId5"/>
    <p:sldMasterId id="2147483809" r:id="rId6"/>
    <p:sldMasterId id="2147483810" r:id="rId7"/>
    <p:sldMasterId id="214748381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Inconsolata"/>
      <p:regular r:id="rId47"/>
      <p:bold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E246CF2-E4BF-4023-A1A1-443AEA88AC76}">
  <a:tblStyle styleId="{AE246CF2-E4BF-4023-A1A1-443AEA88AC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Inconsolata-bold.fntdata"/><Relationship Id="rId47" Type="http://schemas.openxmlformats.org/officeDocument/2006/relationships/font" Target="fonts/Inconsolata-regular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3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3fd261251c_2_2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6" name="Google Shape;2966;g3fd261251c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7" name="Google Shape;2967;g3fd261251c_2_2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3fd261251c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g3fd261251c_2_7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4da3d838d0_0_3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4da3d838d0_0_3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3fd261251c_2_10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3" name="Google Shape;3073;g3fd261251c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4" name="Google Shape;3074;g3fd261251c_2_10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4da3d838d0_0_494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9" name="Google Shape;3079;g4da3d838d0_0_4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0" name="Google Shape;3080;g4da3d838d0_0_494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3fd261251c_2_1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8" name="Google Shape;3088;g3fd261251c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g3fd261251c_2_11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4da3d838d0_0_590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5" name="Google Shape;3095;g4da3d838d0_0_5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g4da3d838d0_0_590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3fd261251c_2_1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4" name="Google Shape;3104;g3fd261251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Google Shape;3105;g3fd261251c_2_1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4da3d838d0_0_5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4da3d838d0_0_5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diagram does not violate copyright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33c2f6c334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33c2f6c334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33c2f6c334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33c2f6c334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3fd261251c_2_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4" name="Google Shape;2974;g3fd261251c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5" name="Google Shape;2975;g3fd261251c_2_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33c2f6c334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33c2f6c334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33c2f6c334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33c2f6c334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33c2f6c334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33c2f6c334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3fd261251c_2_2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3" name="Google Shape;3203;g3fd261251c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Google Shape;3204;g3fd261251c_2_2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4da3d838d0_0_189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0" name="Google Shape;2980;g4da3d838d0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shutterstock_1188695488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g4da3d838d0_0_189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4da3d838d0_0_389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1" name="Google Shape;2991;g4da3d838d0_0_3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shutterstock_112957384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2" name="Google Shape;2992;g4da3d838d0_0_389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fd261251c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000" name="Google Shape;3000;g3fd261251c_2_4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4da3d838d0_0_3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g4da3d838d0_0_391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3fd261251c_2_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2" name="Google Shape;3022;g3fd261251c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g3fd261251c_2_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3fd261251c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g3fd261251c_2_6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3fd261251c_2_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9" name="Google Shape;3039;g3fd261251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g3fd261251c_2_7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5.png"/><Relationship Id="rId3" Type="http://schemas.openxmlformats.org/officeDocument/2006/relationships/image" Target="../media/image147.png"/><Relationship Id="rId4" Type="http://schemas.openxmlformats.org/officeDocument/2006/relationships/image" Target="../media/image152.png"/><Relationship Id="rId5" Type="http://schemas.openxmlformats.org/officeDocument/2006/relationships/image" Target="../media/image14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Relationship Id="rId3" Type="http://schemas.openxmlformats.org/officeDocument/2006/relationships/image" Target="../media/image148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6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Relationship Id="rId3" Type="http://schemas.openxmlformats.org/officeDocument/2006/relationships/image" Target="../media/image158.png"/><Relationship Id="rId4" Type="http://schemas.openxmlformats.org/officeDocument/2006/relationships/image" Target="../media/image157.png"/><Relationship Id="rId5" Type="http://schemas.openxmlformats.org/officeDocument/2006/relationships/image" Target="../media/image16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2.png"/><Relationship Id="rId3" Type="http://schemas.openxmlformats.org/officeDocument/2006/relationships/image" Target="../media/image159.png"/><Relationship Id="rId4" Type="http://schemas.openxmlformats.org/officeDocument/2006/relationships/image" Target="../media/image171.png"/><Relationship Id="rId5" Type="http://schemas.openxmlformats.org/officeDocument/2006/relationships/image" Target="../media/image173.png"/><Relationship Id="rId6" Type="http://schemas.openxmlformats.org/officeDocument/2006/relationships/image" Target="../media/image175.png"/><Relationship Id="rId7" Type="http://schemas.openxmlformats.org/officeDocument/2006/relationships/image" Target="../media/image17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8.png"/><Relationship Id="rId3" Type="http://schemas.openxmlformats.org/officeDocument/2006/relationships/image" Target="../media/image170.png"/><Relationship Id="rId4" Type="http://schemas.openxmlformats.org/officeDocument/2006/relationships/image" Target="../media/image172.png"/><Relationship Id="rId5" Type="http://schemas.openxmlformats.org/officeDocument/2006/relationships/image" Target="../media/image169.png"/><Relationship Id="rId6" Type="http://schemas.openxmlformats.org/officeDocument/2006/relationships/image" Target="../media/image163.png"/><Relationship Id="rId7" Type="http://schemas.openxmlformats.org/officeDocument/2006/relationships/image" Target="../media/image16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Relationship Id="rId3" Type="http://schemas.openxmlformats.org/officeDocument/2006/relationships/image" Target="../media/image164.png"/><Relationship Id="rId4" Type="http://schemas.openxmlformats.org/officeDocument/2006/relationships/image" Target="../media/image176.png"/><Relationship Id="rId5" Type="http://schemas.openxmlformats.org/officeDocument/2006/relationships/image" Target="../media/image16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0.png"/><Relationship Id="rId3" Type="http://schemas.openxmlformats.org/officeDocument/2006/relationships/image" Target="../media/image166.png"/><Relationship Id="rId4" Type="http://schemas.openxmlformats.org/officeDocument/2006/relationships/image" Target="../media/image168.png"/><Relationship Id="rId5" Type="http://schemas.openxmlformats.org/officeDocument/2006/relationships/image" Target="../media/image177.png"/><Relationship Id="rId6" Type="http://schemas.openxmlformats.org/officeDocument/2006/relationships/image" Target="../media/image179.png"/><Relationship Id="rId7" Type="http://schemas.openxmlformats.org/officeDocument/2006/relationships/image" Target="../media/image186.png"/><Relationship Id="rId8" Type="http://schemas.openxmlformats.org/officeDocument/2006/relationships/image" Target="../media/image18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4.png"/><Relationship Id="rId3" Type="http://schemas.openxmlformats.org/officeDocument/2006/relationships/image" Target="../media/image183.png"/><Relationship Id="rId4" Type="http://schemas.openxmlformats.org/officeDocument/2006/relationships/image" Target="../media/image181.png"/><Relationship Id="rId5" Type="http://schemas.openxmlformats.org/officeDocument/2006/relationships/image" Target="../media/image190.png"/><Relationship Id="rId6" Type="http://schemas.openxmlformats.org/officeDocument/2006/relationships/image" Target="../media/image185.png"/><Relationship Id="rId7" Type="http://schemas.openxmlformats.org/officeDocument/2006/relationships/image" Target="../media/image209.png"/><Relationship Id="rId8" Type="http://schemas.openxmlformats.org/officeDocument/2006/relationships/image" Target="../media/image19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Relationship Id="rId3" Type="http://schemas.openxmlformats.org/officeDocument/2006/relationships/image" Target="../media/image189.png"/><Relationship Id="rId4" Type="http://schemas.openxmlformats.org/officeDocument/2006/relationships/image" Target="../media/image187.png"/><Relationship Id="rId5" Type="http://schemas.openxmlformats.org/officeDocument/2006/relationships/image" Target="../media/image194.png"/><Relationship Id="rId6" Type="http://schemas.openxmlformats.org/officeDocument/2006/relationships/image" Target="../media/image19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6.png"/><Relationship Id="rId3" Type="http://schemas.openxmlformats.org/officeDocument/2006/relationships/image" Target="../media/image188.png"/><Relationship Id="rId4" Type="http://schemas.openxmlformats.org/officeDocument/2006/relationships/image" Target="../media/image191.png"/><Relationship Id="rId9" Type="http://schemas.openxmlformats.org/officeDocument/2006/relationships/image" Target="../media/image200.png"/><Relationship Id="rId5" Type="http://schemas.openxmlformats.org/officeDocument/2006/relationships/image" Target="../media/image195.png"/><Relationship Id="rId6" Type="http://schemas.openxmlformats.org/officeDocument/2006/relationships/image" Target="../media/image193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png"/><Relationship Id="rId3" Type="http://schemas.openxmlformats.org/officeDocument/2006/relationships/image" Target="../media/image202.png"/><Relationship Id="rId4" Type="http://schemas.openxmlformats.org/officeDocument/2006/relationships/image" Target="../media/image205.png"/><Relationship Id="rId9" Type="http://schemas.openxmlformats.org/officeDocument/2006/relationships/image" Target="../media/image211.png"/><Relationship Id="rId5" Type="http://schemas.openxmlformats.org/officeDocument/2006/relationships/image" Target="../media/image203.png"/><Relationship Id="rId6" Type="http://schemas.openxmlformats.org/officeDocument/2006/relationships/image" Target="../media/image201.png"/><Relationship Id="rId7" Type="http://schemas.openxmlformats.org/officeDocument/2006/relationships/image" Target="../media/image206.png"/><Relationship Id="rId8" Type="http://schemas.openxmlformats.org/officeDocument/2006/relationships/image" Target="../media/image20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7.png"/><Relationship Id="rId3" Type="http://schemas.openxmlformats.org/officeDocument/2006/relationships/image" Target="../media/image210.png"/><Relationship Id="rId4" Type="http://schemas.openxmlformats.org/officeDocument/2006/relationships/image" Target="../media/image21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7.png"/><Relationship Id="rId3" Type="http://schemas.openxmlformats.org/officeDocument/2006/relationships/image" Target="../media/image210.png"/><Relationship Id="rId4" Type="http://schemas.openxmlformats.org/officeDocument/2006/relationships/image" Target="../media/image218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7.png"/><Relationship Id="rId3" Type="http://schemas.openxmlformats.org/officeDocument/2006/relationships/image" Target="../media/image210.png"/><Relationship Id="rId4" Type="http://schemas.openxmlformats.org/officeDocument/2006/relationships/image" Target="../media/image23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7.png"/><Relationship Id="rId3" Type="http://schemas.openxmlformats.org/officeDocument/2006/relationships/image" Target="../media/image210.png"/><Relationship Id="rId4" Type="http://schemas.openxmlformats.org/officeDocument/2006/relationships/image" Target="../media/image229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6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4.png"/><Relationship Id="rId3" Type="http://schemas.openxmlformats.org/officeDocument/2006/relationships/image" Target="../media/image208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2.png"/><Relationship Id="rId3" Type="http://schemas.openxmlformats.org/officeDocument/2006/relationships/image" Target="../media/image25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2.png"/><Relationship Id="rId3" Type="http://schemas.openxmlformats.org/officeDocument/2006/relationships/image" Target="../media/image221.png"/><Relationship Id="rId4" Type="http://schemas.openxmlformats.org/officeDocument/2006/relationships/image" Target="../media/image219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2.png"/><Relationship Id="rId3" Type="http://schemas.openxmlformats.org/officeDocument/2006/relationships/image" Target="../media/image221.png"/><Relationship Id="rId4" Type="http://schemas.openxmlformats.org/officeDocument/2006/relationships/image" Target="../media/image258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2.png"/><Relationship Id="rId3" Type="http://schemas.openxmlformats.org/officeDocument/2006/relationships/image" Target="../media/image248.png"/><Relationship Id="rId4" Type="http://schemas.openxmlformats.org/officeDocument/2006/relationships/image" Target="../media/image2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20.png"/><Relationship Id="rId4" Type="http://schemas.openxmlformats.org/officeDocument/2006/relationships/image" Target="../media/image224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28.png"/><Relationship Id="rId4" Type="http://schemas.openxmlformats.org/officeDocument/2006/relationships/image" Target="../media/image230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Relationship Id="rId3" Type="http://schemas.openxmlformats.org/officeDocument/2006/relationships/image" Target="../media/image226.png"/><Relationship Id="rId4" Type="http://schemas.openxmlformats.org/officeDocument/2006/relationships/image" Target="../media/image232.png"/><Relationship Id="rId5" Type="http://schemas.openxmlformats.org/officeDocument/2006/relationships/image" Target="../media/image227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5.png"/><Relationship Id="rId3" Type="http://schemas.openxmlformats.org/officeDocument/2006/relationships/image" Target="../media/image231.png"/><Relationship Id="rId4" Type="http://schemas.openxmlformats.org/officeDocument/2006/relationships/image" Target="../media/image234.png"/><Relationship Id="rId5" Type="http://schemas.openxmlformats.org/officeDocument/2006/relationships/image" Target="../media/image23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Relationship Id="rId3" Type="http://schemas.openxmlformats.org/officeDocument/2006/relationships/image" Target="../media/image238.png"/><Relationship Id="rId4" Type="http://schemas.openxmlformats.org/officeDocument/2006/relationships/image" Target="../media/image237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Relationship Id="rId3" Type="http://schemas.openxmlformats.org/officeDocument/2006/relationships/image" Target="../media/image245.png"/><Relationship Id="rId4" Type="http://schemas.openxmlformats.org/officeDocument/2006/relationships/image" Target="../media/image237.png"/><Relationship Id="rId5" Type="http://schemas.openxmlformats.org/officeDocument/2006/relationships/image" Target="../media/image244.png"/><Relationship Id="rId6" Type="http://schemas.openxmlformats.org/officeDocument/2006/relationships/image" Target="../media/image24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5.png"/><Relationship Id="rId3" Type="http://schemas.openxmlformats.org/officeDocument/2006/relationships/image" Target="../media/image243.png"/><Relationship Id="rId4" Type="http://schemas.openxmlformats.org/officeDocument/2006/relationships/image" Target="../media/image247.png"/><Relationship Id="rId5" Type="http://schemas.openxmlformats.org/officeDocument/2006/relationships/image" Target="../media/image25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6.png"/><Relationship Id="rId3" Type="http://schemas.openxmlformats.org/officeDocument/2006/relationships/image" Target="../media/image249.png"/><Relationship Id="rId4" Type="http://schemas.openxmlformats.org/officeDocument/2006/relationships/image" Target="../media/image254.png"/><Relationship Id="rId5" Type="http://schemas.openxmlformats.org/officeDocument/2006/relationships/image" Target="../media/image257.png"/><Relationship Id="rId6" Type="http://schemas.openxmlformats.org/officeDocument/2006/relationships/image" Target="../media/image252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Relationship Id="rId3" Type="http://schemas.openxmlformats.org/officeDocument/2006/relationships/image" Target="../media/image251.png"/><Relationship Id="rId4" Type="http://schemas.openxmlformats.org/officeDocument/2006/relationships/image" Target="../media/image259.png"/><Relationship Id="rId5" Type="http://schemas.openxmlformats.org/officeDocument/2006/relationships/image" Target="../media/image26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0.png"/><Relationship Id="rId3" Type="http://schemas.openxmlformats.org/officeDocument/2006/relationships/image" Target="../media/image279.png"/><Relationship Id="rId4" Type="http://schemas.openxmlformats.org/officeDocument/2006/relationships/image" Target="../media/image267.png"/><Relationship Id="rId5" Type="http://schemas.openxmlformats.org/officeDocument/2006/relationships/image" Target="../media/image275.png"/><Relationship Id="rId6" Type="http://schemas.openxmlformats.org/officeDocument/2006/relationships/image" Target="../media/image274.png"/><Relationship Id="rId7" Type="http://schemas.openxmlformats.org/officeDocument/2006/relationships/image" Target="../media/image265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4.png"/><Relationship Id="rId3" Type="http://schemas.openxmlformats.org/officeDocument/2006/relationships/image" Target="../media/image262.png"/><Relationship Id="rId4" Type="http://schemas.openxmlformats.org/officeDocument/2006/relationships/image" Target="../media/image272.png"/><Relationship Id="rId5" Type="http://schemas.openxmlformats.org/officeDocument/2006/relationships/image" Target="../media/image268.png"/><Relationship Id="rId6" Type="http://schemas.openxmlformats.org/officeDocument/2006/relationships/image" Target="../media/image263.png"/><Relationship Id="rId7" Type="http://schemas.openxmlformats.org/officeDocument/2006/relationships/image" Target="../media/image270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Relationship Id="rId3" Type="http://schemas.openxmlformats.org/officeDocument/2006/relationships/image" Target="../media/image266.png"/><Relationship Id="rId4" Type="http://schemas.openxmlformats.org/officeDocument/2006/relationships/image" Target="../media/image280.png"/><Relationship Id="rId5" Type="http://schemas.openxmlformats.org/officeDocument/2006/relationships/image" Target="../media/image27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3.png"/><Relationship Id="rId3" Type="http://schemas.openxmlformats.org/officeDocument/2006/relationships/image" Target="../media/image269.png"/><Relationship Id="rId4" Type="http://schemas.openxmlformats.org/officeDocument/2006/relationships/image" Target="../media/image271.png"/><Relationship Id="rId5" Type="http://schemas.openxmlformats.org/officeDocument/2006/relationships/image" Target="../media/image278.png"/><Relationship Id="rId6" Type="http://schemas.openxmlformats.org/officeDocument/2006/relationships/image" Target="../media/image281.png"/><Relationship Id="rId7" Type="http://schemas.openxmlformats.org/officeDocument/2006/relationships/image" Target="../media/image294.png"/><Relationship Id="rId8" Type="http://schemas.openxmlformats.org/officeDocument/2006/relationships/image" Target="../media/image29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83.png"/><Relationship Id="rId5" Type="http://schemas.openxmlformats.org/officeDocument/2006/relationships/image" Target="../media/image285.png"/><Relationship Id="rId6" Type="http://schemas.openxmlformats.org/officeDocument/2006/relationships/image" Target="../media/image284.png"/><Relationship Id="rId7" Type="http://schemas.openxmlformats.org/officeDocument/2006/relationships/image" Target="../media/image282.png"/><Relationship Id="rId8" Type="http://schemas.openxmlformats.org/officeDocument/2006/relationships/image" Target="../media/image287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Relationship Id="rId3" Type="http://schemas.openxmlformats.org/officeDocument/2006/relationships/image" Target="../media/image286.png"/><Relationship Id="rId4" Type="http://schemas.openxmlformats.org/officeDocument/2006/relationships/image" Target="../media/image289.png"/><Relationship Id="rId5" Type="http://schemas.openxmlformats.org/officeDocument/2006/relationships/image" Target="../media/image288.png"/><Relationship Id="rId6" Type="http://schemas.openxmlformats.org/officeDocument/2006/relationships/image" Target="../media/image293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7.png"/><Relationship Id="rId3" Type="http://schemas.openxmlformats.org/officeDocument/2006/relationships/image" Target="../media/image295.png"/><Relationship Id="rId4" Type="http://schemas.openxmlformats.org/officeDocument/2006/relationships/image" Target="../media/image298.png"/><Relationship Id="rId9" Type="http://schemas.openxmlformats.org/officeDocument/2006/relationships/image" Target="../media/image312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8.png"/><Relationship Id="rId3" Type="http://schemas.openxmlformats.org/officeDocument/2006/relationships/image" Target="../media/image317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Relationship Id="rId5" Type="http://schemas.openxmlformats.org/officeDocument/2006/relationships/image" Target="../media/image307.png"/><Relationship Id="rId6" Type="http://schemas.openxmlformats.org/officeDocument/2006/relationships/image" Target="../media/image311.png"/><Relationship Id="rId7" Type="http://schemas.openxmlformats.org/officeDocument/2006/relationships/image" Target="../media/image316.png"/><Relationship Id="rId8" Type="http://schemas.openxmlformats.org/officeDocument/2006/relationships/image" Target="../media/image3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7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48.png"/><Relationship Id="rId7" Type="http://schemas.openxmlformats.org/officeDocument/2006/relationships/image" Target="../media/image5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5" Type="http://schemas.openxmlformats.org/officeDocument/2006/relationships/image" Target="../media/image5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67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82.png"/><Relationship Id="rId7" Type="http://schemas.openxmlformats.org/officeDocument/2006/relationships/image" Target="../media/image84.png"/><Relationship Id="rId8" Type="http://schemas.openxmlformats.org/officeDocument/2006/relationships/image" Target="../media/image7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85.png"/><Relationship Id="rId4" Type="http://schemas.openxmlformats.org/officeDocument/2006/relationships/image" Target="../media/image81.png"/><Relationship Id="rId5" Type="http://schemas.openxmlformats.org/officeDocument/2006/relationships/image" Target="../media/image77.png"/><Relationship Id="rId6" Type="http://schemas.openxmlformats.org/officeDocument/2006/relationships/image" Target="../media/image74.png"/><Relationship Id="rId7" Type="http://schemas.openxmlformats.org/officeDocument/2006/relationships/image" Target="../media/image76.png"/><Relationship Id="rId8" Type="http://schemas.openxmlformats.org/officeDocument/2006/relationships/image" Target="../media/image9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78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86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8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100.png"/><Relationship Id="rId4" Type="http://schemas.openxmlformats.org/officeDocument/2006/relationships/image" Target="../media/image89.png"/><Relationship Id="rId9" Type="http://schemas.openxmlformats.org/officeDocument/2006/relationships/image" Target="../media/image98.png"/><Relationship Id="rId5" Type="http://schemas.openxmlformats.org/officeDocument/2006/relationships/image" Target="../media/image93.png"/><Relationship Id="rId6" Type="http://schemas.openxmlformats.org/officeDocument/2006/relationships/image" Target="../media/image90.png"/><Relationship Id="rId7" Type="http://schemas.openxmlformats.org/officeDocument/2006/relationships/image" Target="../media/image97.png"/><Relationship Id="rId8" Type="http://schemas.openxmlformats.org/officeDocument/2006/relationships/image" Target="../media/image9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7.png"/><Relationship Id="rId3" Type="http://schemas.openxmlformats.org/officeDocument/2006/relationships/image" Target="../media/image10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0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1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2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Relationship Id="rId3" Type="http://schemas.openxmlformats.org/officeDocument/2006/relationships/image" Target="../media/image13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Relationship Id="rId3" Type="http://schemas.openxmlformats.org/officeDocument/2006/relationships/image" Target="../media/image114.png"/><Relationship Id="rId4" Type="http://schemas.openxmlformats.org/officeDocument/2006/relationships/image" Target="../media/image13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Relationship Id="rId3" Type="http://schemas.openxmlformats.org/officeDocument/2006/relationships/image" Target="../media/image126.png"/><Relationship Id="rId4" Type="http://schemas.openxmlformats.org/officeDocument/2006/relationships/image" Target="../media/image11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25.png"/><Relationship Id="rId4" Type="http://schemas.openxmlformats.org/officeDocument/2006/relationships/image" Target="../media/image128.png"/><Relationship Id="rId5" Type="http://schemas.openxmlformats.org/officeDocument/2006/relationships/image" Target="../media/image13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5.png"/><Relationship Id="rId3" Type="http://schemas.openxmlformats.org/officeDocument/2006/relationships/image" Target="../media/image140.png"/><Relationship Id="rId4" Type="http://schemas.openxmlformats.org/officeDocument/2006/relationships/image" Target="../media/image130.png"/><Relationship Id="rId5" Type="http://schemas.openxmlformats.org/officeDocument/2006/relationships/image" Target="../media/image13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Relationship Id="rId3" Type="http://schemas.openxmlformats.org/officeDocument/2006/relationships/image" Target="../media/image138.png"/><Relationship Id="rId4" Type="http://schemas.openxmlformats.org/officeDocument/2006/relationships/image" Target="../media/image150.png"/><Relationship Id="rId5" Type="http://schemas.openxmlformats.org/officeDocument/2006/relationships/image" Target="../media/image141.png"/><Relationship Id="rId6" Type="http://schemas.openxmlformats.org/officeDocument/2006/relationships/image" Target="../media/image14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Relationship Id="rId3" Type="http://schemas.openxmlformats.org/officeDocument/2006/relationships/image" Target="../media/image144.png"/><Relationship Id="rId4" Type="http://schemas.openxmlformats.org/officeDocument/2006/relationships/image" Target="../media/image150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0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0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0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8" name="Google Shape;1668;p10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0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0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0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7" name="Google Shape;1677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10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10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0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0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0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10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10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10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0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9" name="Google Shape;1689;p10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0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0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0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104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2" name="Google Shape;171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0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0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0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2" name="Google Shape;172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6" name="Google Shape;173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6" name="Google Shape;174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0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0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10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10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10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10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0" name="Google Shape;1760;p10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0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0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07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07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0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9" name="Google Shape;1769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0" name="Google Shape;1770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10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0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0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0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10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10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10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3" name="Google Shape;1783;p10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4" name="Google Shape;1784;p10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8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8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08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08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08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4" name="Google Shape;179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0" name="Google Shape;1810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09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1" name="Google Shape;182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7" name="Google Shape;1837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8" name="Google Shape;1848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1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1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1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1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4" name="Google Shape;1864;p11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1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1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5" name="Google Shape;187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1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1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1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1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1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9" name="Google Shape;1889;p11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1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1" name="Google Shape;1891;p11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2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2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1" name="Google Shape;190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2" name="Google Shape;1902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0" name="Google Shape;1920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3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3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1" name="Google Shape;1931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2" name="Google Shape;1932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3" name="Google Shape;1963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1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1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1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0" name="Google Shape;1980;p11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1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5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5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5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1" name="Google Shape;1991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1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1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1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1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1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1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1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1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1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1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1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1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1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1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1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6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6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6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1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4" name="Google Shape;2024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26" name="Google Shape;2026;p1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27" name="Google Shape;202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8" name="Google Shape;2028;p1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0" name="Google Shape;2030;p1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31" name="Google Shape;203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p1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4" name="Google Shape;2034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2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2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2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0" name="Google Shape;204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1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4" name="Google Shape;2044;p1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6" name="Google Shape;204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7" name="Google Shape;2047;p12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2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9" name="Google Shape;2049;p12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0" name="Google Shape;205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p1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4" name="Google Shape;2054;p12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5" name="Google Shape;20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6" name="Google Shape;205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2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8" name="Google Shape;2058;p12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9" name="Google Shape;2059;p12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0" name="Google Shape;2060;p12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61" name="Google Shape;2061;p12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2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1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2" name="Google Shape;2072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3" name="Google Shape;207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4" name="Google Shape;207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5" name="Google Shape;2075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6" name="Google Shape;2076;p12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2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2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2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81" name="Google Shape;2081;p12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2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3" name="Google Shape;2083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4" name="Google Shape;208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5" name="Google Shape;2085;p1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2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9" name="Google Shape;2089;p12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Google Shape;2092;p1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6" name="Google Shape;2096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97" name="Google Shape;2097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2" name="Google Shape;210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4" name="Google Shape;2104;p1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5" name="Google Shape;2105;p12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7" name="Google Shape;2107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8" name="Google Shape;2108;p1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3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1" name="Google Shape;211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2" name="Google Shape;2112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4" name="Google Shape;2114;p13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15" name="Google Shape;21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7" name="Google Shape;2117;p1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3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3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3" name="Google Shape;2123;p13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4" name="Google Shape;2124;p1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26" name="Google Shape;212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29" name="Google Shape;212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3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1" name="Google Shape;2131;p13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3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33" name="Google Shape;213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13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35" name="Google Shape;2135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3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3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13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1" name="Google Shape;214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3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3" name="Google Shape;2143;p13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5" name="Google Shape;2145;p13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3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48" name="Google Shape;214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9" name="Google Shape;2149;p13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1" name="Google Shape;2151;p13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2" name="Google Shape;2152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13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4" name="Google Shape;2154;p13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8" name="Google Shape;2158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9" name="Google Shape;2159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0" name="Google Shape;2160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1" name="Google Shape;2161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62" name="Google Shape;2162;p13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63" name="Google Shape;2163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4" name="Google Shape;2164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13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66" name="Google Shape;2166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7" name="Google Shape;2167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8" name="Google Shape;2168;p13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69" name="Google Shape;2169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0" name="Google Shape;2170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13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72" name="Google Shape;2172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3" name="Google Shape;2173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4" name="Google Shape;2174;p13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5" name="Google Shape;2175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3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9" name="Google Shape;2179;p13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0" name="Google Shape;2180;p13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4" name="Google Shape;2184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5" name="Google Shape;218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6" name="Google Shape;2186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7" name="Google Shape;2187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8" name="Google Shape;2188;p13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89" name="Google Shape;218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3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92" name="Google Shape;219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3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95" name="Google Shape;2195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13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98" name="Google Shape;219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0" name="Google Shape;2200;p13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1" name="Google Shape;220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5" name="Google Shape;2205;p13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6" name="Google Shape;2206;p13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7" name="Google Shape;2207;p13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08" name="Google Shape;220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9" name="Google Shape;220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0" name="Google Shape;2210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5" name="Google Shape;2215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16" name="Google Shape;2216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7" name="Google Shape;2217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8" name="Google Shape;2218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9" name="Google Shape;2219;p1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0" name="Google Shape;2220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1" name="Google Shape;2221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2" name="Google Shape;2222;p1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3" name="Google Shape;2223;p1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4" name="Google Shape;2224;p1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25" name="Google Shape;2225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7" name="Google Shape;2227;p1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8" name="Google Shape;2228;p1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29" name="Google Shape;2229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0" name="Google Shape;2230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1" name="Google Shape;2231;p1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2" name="Google Shape;2232;p1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33" name="Google Shape;223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4" name="Google Shape;223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5" name="Google Shape;2235;p1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6" name="Google Shape;2236;p1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37" name="Google Shape;2237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8" name="Google Shape;2238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9" name="Google Shape;2239;p1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0" name="Google Shape;2240;p1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41" name="Google Shape;224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3" name="Google Shape;2243;p13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4" name="Google Shape;2244;p13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3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6" name="Google Shape;2246;p13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7" name="Google Shape;2247;p13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3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1" name="Google Shape;2251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52" name="Google Shape;2252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4" name="Google Shape;2254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55" name="Google Shape;2255;p13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6" name="Google Shape;2256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8" name="Google Shape;2258;p13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9" name="Google Shape;2259;p13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13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1" name="Google Shape;2261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13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4" name="Google Shape;2264;p13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5" name="Google Shape;2265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7" name="Google Shape;2267;p13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8" name="Google Shape;2268;p13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9" name="Google Shape;2269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0" name="Google Shape;2270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1" name="Google Shape;2271;p13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2" name="Google Shape;2272;p13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73" name="Google Shape;227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4" name="Google Shape;227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5" name="Google Shape;2275;p13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6" name="Google Shape;2276;p13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7" name="Google Shape;2277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8" name="Google Shape;2278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9" name="Google Shape;2279;p13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0" name="Google Shape;2280;p13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1" name="Google Shape;2281;p13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2" name="Google Shape;2282;p1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3" name="Google Shape;2283;p13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7" name="Google Shape;2287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88" name="Google Shape;2288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9" name="Google Shape;228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0" name="Google Shape;2290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91" name="Google Shape;2291;p13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292" name="Google Shape;229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3" name="Google Shape;229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4" name="Google Shape;2294;p13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5" name="Google Shape;2295;p13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6" name="Google Shape;2296;p13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297" name="Google Shape;229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8" name="Google Shape;229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3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0" name="Google Shape;2300;p13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1" name="Google Shape;2301;p13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02" name="Google Shape;230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3" name="Google Shape;230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4" name="Google Shape;2304;p13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3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6" name="Google Shape;2306;p13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07" name="Google Shape;230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8" name="Google Shape;230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9" name="Google Shape;2309;p13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0" name="Google Shape;2310;p13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1" name="Google Shape;2311;p13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12" name="Google Shape;231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3" name="Google Shape;231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4" name="Google Shape;2314;p13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5" name="Google Shape;2315;p13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6" name="Google Shape;2316;p13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17" name="Google Shape;231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8" name="Google Shape;231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9" name="Google Shape;2319;p13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0" name="Google Shape;2320;p13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1" name="Google Shape;2321;p13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22" name="Google Shape;232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3" name="Google Shape;232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4" name="Google Shape;2324;p13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7" name="Google Shape;2327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8" name="Google Shape;232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9" name="Google Shape;232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1" name="Google Shape;2331;p1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2" name="Google Shape;2332;p1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33" name="Google Shape;233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5" name="Google Shape;2335;p14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6" name="Google Shape;2336;p1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7" name="Google Shape;2337;p1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38" name="Google Shape;233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0" name="Google Shape;2340;p14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1" name="Google Shape;2341;p1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2" name="Google Shape;2342;p1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43" name="Google Shape;234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5" name="Google Shape;2345;p14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6" name="Google Shape;2346;p1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7" name="Google Shape;2347;p1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48" name="Google Shape;234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0" name="Google Shape;2350;p14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1" name="Google Shape;2351;p1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2" name="Google Shape;2352;p1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53" name="Google Shape;235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4" name="Google Shape;235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5" name="Google Shape;2355;p14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6" name="Google Shape;2356;p1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7" name="Google Shape;2357;p1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58" name="Google Shape;235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9" name="Google Shape;235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0" name="Google Shape;2360;p14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1" name="Google Shape;2361;p1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2" name="Google Shape;2362;p1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63" name="Google Shape;236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4" name="Google Shape;236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5" name="Google Shape;2365;p14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6" name="Google Shape;2366;p1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7" name="Google Shape;2367;p1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68" name="Google Shape;236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9" name="Google Shape;236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0" name="Google Shape;2370;p14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3" name="Google Shape;2373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74" name="Google Shape;237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5" name="Google Shape;237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6" name="Google Shape;237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7" name="Google Shape;2377;p14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8" name="Google Shape;2378;p14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79" name="Google Shape;237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0" name="Google Shape;238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14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2" name="Google Shape;2382;p14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3" name="Google Shape;2383;p14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84" name="Google Shape;238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6" name="Google Shape;2386;p14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7" name="Google Shape;2387;p14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14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89" name="Google Shape;238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1" name="Google Shape;2391;p14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2" name="Google Shape;2392;p14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3" name="Google Shape;2393;p14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94" name="Google Shape;239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6" name="Google Shape;2396;p14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4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14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99" name="Google Shape;239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1" name="Google Shape;2401;p14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2" name="Google Shape;2402;p14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3" name="Google Shape;2403;p14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04" name="Google Shape;240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6" name="Google Shape;2406;p14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4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8" name="Google Shape;2408;p14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09" name="Google Shape;240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14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4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4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14" name="Google Shape;241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4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9" name="Google Shape;2419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20" name="Google Shape;242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1" name="Google Shape;242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2" name="Google Shape;2422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3" name="Google Shape;2423;p14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24" name="Google Shape;242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6" name="Google Shape;2426;p14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14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8" name="Google Shape;2428;p14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29" name="Google Shape;2429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14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4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33" name="Google Shape;2433;p14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34" name="Google Shape;243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4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4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4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2" name="Google Shape;2442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3" name="Google Shape;244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4" name="Google Shape;244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5" name="Google Shape;2445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6" name="Google Shape;2446;p14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47" name="Google Shape;2447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8" name="Google Shape;2448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9" name="Google Shape;2449;p14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0" name="Google Shape;2450;p14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1" name="Google Shape;2451;p14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2" name="Google Shape;2452;p14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53" name="Google Shape;2453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14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6" name="Google Shape;2456;p14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9" name="Google Shape;2459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0" name="Google Shape;246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1" name="Google Shape;246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2" name="Google Shape;2462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3" name="Google Shape;2463;p14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4" name="Google Shape;2464;p14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4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14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4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4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9" name="Google Shape;2469;p14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0" name="Google Shape;2470;p14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4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4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4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4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5" name="Google Shape;2475;p14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6" name="Google Shape;2476;p14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4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4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9" name="Google Shape;2479;p14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0" name="Google Shape;2480;p14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4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4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6" name="Google Shape;2486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87" name="Google Shape;248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8" name="Google Shape;2488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9" name="Google Shape;2489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0" name="Google Shape;2490;p1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1" name="Google Shape;2491;p1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5" name="Google Shape;2495;p1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6" name="Google Shape;2496;p1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497" name="Google Shape;2497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4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4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4" name="Google Shape;2504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5" name="Google Shape;250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6" name="Google Shape;2506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7" name="Google Shape;2507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8" name="Google Shape;2508;p14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9" name="Google Shape;2509;p1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4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4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4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15" name="Google Shape;2515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2" name="Google Shape;2522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3" name="Google Shape;252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4" name="Google Shape;2524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5" name="Google Shape;2525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6" name="Google Shape;2526;p147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7" name="Google Shape;2527;p1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4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1" name="Google Shape;2531;p14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4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3" name="Google Shape;2533;p14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4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4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4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0" name="Google Shape;2540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1" name="Google Shape;2541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2" name="Google Shape;254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3" name="Google Shape;2543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4" name="Google Shape;2544;p14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5" name="Google Shape;2545;p14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4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4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4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9" name="Google Shape;2549;p14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0" name="Google Shape;2550;p14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51" name="Google Shape;2551;p14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4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4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4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8" name="Google Shape;2558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9" name="Google Shape;2559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0" name="Google Shape;2560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1" name="Google Shape;2561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2" name="Google Shape;2562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3" name="Google Shape;2563;p1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4" name="Google Shape;2564;p1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1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8" name="Google Shape;2568;p1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9" name="Google Shape;2569;p1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0" name="Google Shape;2570;p1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72" name="Google Shape;2572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4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4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4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4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1" name="Google Shape;2581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2" name="Google Shape;2582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3" name="Google Shape;2583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4" name="Google Shape;2584;p15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5" name="Google Shape;2585;p1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5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9" name="Google Shape;2589;p15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0" name="Google Shape;2590;p15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1" name="Google Shape;2591;p1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5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3" name="Google Shape;2593;p1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5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5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50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5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1" name="Google Shape;2601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02" name="Google Shape;2602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3" name="Google Shape;2603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4" name="Google Shape;2604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5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5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0" name="Google Shape;2610;p15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1" name="Google Shape;2611;p15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5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4" name="Google Shape;2614;p15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5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5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5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5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5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3" name="Google Shape;2623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4" name="Google Shape;2624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5" name="Google Shape;2625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5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5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5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5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5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1" name="Google Shape;2631;p15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2" name="Google Shape;2632;p15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3" name="Google Shape;2633;p15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15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5" name="Google Shape;2635;p15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5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5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5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52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4" name="Google Shape;2644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5" name="Google Shape;2645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6" name="Google Shape;2646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7" name="Google Shape;2647;p1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1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1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4" name="Google Shape;2654;p1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8" name="Google Shape;2658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5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5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5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7" name="Google Shape;2667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8" name="Google Shape;2668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9" name="Google Shape;2669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0" name="Google Shape;2670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5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5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8" name="Google Shape;2678;p15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9" name="Google Shape;2679;p15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0" name="Google Shape;2680;p15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1" name="Google Shape;2681;p15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82" name="Google Shape;2682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92" name="Google Shape;269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3" name="Google Shape;2693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4" name="Google Shape;2694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5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5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2" name="Google Shape;2702;p15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5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4" name="Google Shape;2704;p15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5" name="Google Shape;2705;p15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6" name="Google Shape;2706;p1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5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155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5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6" name="Google Shape;2716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7" name="Google Shape;2717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8" name="Google Shape;2718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5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5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5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5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5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5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5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6" name="Google Shape;2726;p15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7" name="Google Shape;2727;p15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5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9" name="Google Shape;2729;p15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30" name="Google Shape;2730;p15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56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56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56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56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156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9" name="Google Shape;2739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0" name="Google Shape;274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1" name="Google Shape;2741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2" name="Google Shape;2742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6" name="Google Shape;2746;p1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8" name="Google Shape;2748;p1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0" name="Google Shape;2750;p1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1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2" name="Google Shape;2752;p1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4" name="Google Shape;2754;p1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56" name="Google Shape;2756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5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5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157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6" name="Google Shape;2766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7" name="Google Shape;2767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8" name="Google Shape;2768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9" name="Google Shape;2769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5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5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3" name="Google Shape;2773;p1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5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5" name="Google Shape;2775;p1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5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7" name="Google Shape;2777;p1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15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9" name="Google Shape;2779;p1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5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1" name="Google Shape;2781;p1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5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83" name="Google Shape;2783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94" name="Google Shape;2794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5" name="Google Shape;2795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6" name="Google Shape;2796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5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0" name="Google Shape;2800;p1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5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5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4" name="Google Shape;2804;p1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6" name="Google Shape;2806;p1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5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8" name="Google Shape;2808;p1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5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10" name="Google Shape;2810;p15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5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5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5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5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59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59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6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1" name="Google Shape;2821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2" name="Google Shape;2822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3" name="Google Shape;2823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6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5" name="Google Shape;2825;p16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16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7" name="Google Shape;2827;p16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16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9" name="Google Shape;2829;p16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16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1" name="Google Shape;2831;p16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6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3" name="Google Shape;2833;p16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16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5" name="Google Shape;2835;p16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6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7" name="Google Shape;2837;p16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6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6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6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6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160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160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7" name="Google Shape;2847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8" name="Google Shape;2848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9" name="Google Shape;2849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6" name="Google Shape;2856;p1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8" name="Google Shape;2858;p1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1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0" name="Google Shape;2860;p1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2" name="Google Shape;2862;p1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1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4" name="Google Shape;2864;p1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66" name="Google Shape;2866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6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6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61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161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7" name="Google Shape;2877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8" name="Google Shape;2878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9" name="Google Shape;2879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6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6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4" name="Google Shape;2884;p1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6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6" name="Google Shape;2886;p1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6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6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0" name="Google Shape;2890;p1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6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2" name="Google Shape;2892;p1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6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4" name="Google Shape;2894;p1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16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6" name="Google Shape;2896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7" name="Google Shape;29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9" name="Google Shape;2909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6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6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4" name="Google Shape;2914;p1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6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6" name="Google Shape;2916;p1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16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8" name="Google Shape;2918;p1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6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0" name="Google Shape;2920;p1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16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2" name="Google Shape;2922;p1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16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4" name="Google Shape;2924;p1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16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6" name="Google Shape;2926;p16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16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16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16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163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63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163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6" name="Google Shape;2936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7" name="Google Shape;2937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8" name="Google Shape;2938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9" name="Google Shape;2939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0" name="Google Shape;2940;p16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6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2" name="Google Shape;2942;p16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6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4" name="Google Shape;2944;p16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16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6" name="Google Shape;2946;p16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6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8" name="Google Shape;2948;p16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16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0" name="Google Shape;2950;p16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16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2" name="Google Shape;2952;p16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16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4" name="Google Shape;2954;p16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6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56" name="Google Shape;2956;p16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6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6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16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16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164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164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64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1" name="Google Shape;10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5" name="Google Shape;10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9" name="Google Shape;10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1" name="Google Shape;10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5" name="Google Shape;10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1" name="Google Shape;10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3" name="Google Shape;1073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6" name="Google Shape;1076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0" name="Google Shape;1090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1" name="Google Shape;1091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1" name="Google Shape;110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3" name="Google Shape;1103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7" name="Google Shape;1107;p7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5" name="Google Shape;11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8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8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6" name="Google Shape;1126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1" name="Google Shape;1131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3" name="Google Shape;113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4" name="Google Shape;1134;p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4" name="Google Shape;114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7" name="Google Shape;114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8" name="Google Shape;1148;p8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9" name="Google Shape;1149;p8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8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1" name="Google Shape;115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3" name="Google Shape;115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8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6" name="Google Shape;116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7" name="Google Shape;1167;p8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0" name="Google Shape;1170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2" name="Google Shape;1172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7" name="Google Shape;117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0" name="Google Shape;1180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0" name="Google Shape;119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8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8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8" name="Google Shape;1198;p8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2" name="Google Shape;1202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3" name="Google Shape;1203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5" name="Google Shape;1205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6" name="Google Shape;1206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7" name="Google Shape;120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0" name="Google Shape;121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3" name="Google Shape;1213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6" name="Google Shape;121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7" name="Google Shape;121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8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8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4" name="Google Shape;1224;p8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5" name="Google Shape;1225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6" name="Google Shape;122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7" name="Google Shape;122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8" name="Google Shape;1228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4" name="Google Shape;123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6" name="Google Shape;123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7" name="Google Shape;1237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88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2" name="Google Shape;1242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4" name="Google Shape;1264;p8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5" name="Google Shape;1265;p8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0" name="Google Shape;1270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3" name="Google Shape;1273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8" name="Google Shape;1278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9" name="Google Shape;127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2" name="Google Shape;1282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3" name="Google Shape;128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7" name="Google Shape;128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1" name="Google Shape;129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8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0" name="Google Shape;1300;p89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89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6" name="Google Shape;130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9" name="Google Shape;1309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0" name="Google Shape;1310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90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5" name="Google Shape;131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19" name="Google Shape;131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3" name="Google Shape;132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1" name="Google Shape;133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90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90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90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2" name="Google Shape;134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45" name="Google Shape;1345;p9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46" name="Google Shape;134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91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9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9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1" name="Google Shape;135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91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9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9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56" name="Google Shape;135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91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9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1" name="Google Shape;136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91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9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66" name="Google Shape;136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1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1" name="Google Shape;137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1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9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9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76" name="Google Shape;137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1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2" name="Google Shape;13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4" name="Google Shape;1384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87" name="Google Shape;138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9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" name="Google Shape;1391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2" name="Google Shape;139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9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97" name="Google Shape;139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9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0" name="Google Shape;1400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2" name="Google Shape;140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9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5" name="Google Shape;1405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07" name="Google Shape;140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92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0" name="Google Shape;1410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2" name="Google Shape;141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92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5" name="Google Shape;1415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17" name="Google Shape;141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92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0" name="Google Shape;1420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1" name="Google Shape;1421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2" name="Google Shape;142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92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28" name="Google Shape;142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0" name="Google Shape;143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9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9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3" name="Google Shape;143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9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9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38" name="Google Shape;143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3" name="Google Shape;144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48" name="Google Shape;144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1" name="Google Shape;1451;p9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9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3" name="Google Shape;145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93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9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7" name="Google Shape;1457;p9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58" name="Google Shape;145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93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9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9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3" name="Google Shape;146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93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9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9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68" name="Google Shape;146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93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4" name="Google Shape;1474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6" name="Google Shape;147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7" name="Google Shape;1477;p9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78" name="Google Shape;147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9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4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9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3" name="Google Shape;1483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94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7" name="Google Shape;1487;p9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88" name="Google Shape;148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0" name="Google Shape;1490;p9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94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9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7" name="Google Shape;14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0" name="Google Shape;1500;p9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9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9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9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9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07" name="Google Shape;1507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9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9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4" name="Google Shape;151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9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9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9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9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9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9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9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6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96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96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5" name="Google Shape;1535;p96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96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1" name="Google Shape;1541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3" name="Google Shape;1543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1" name="Google Shape;155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9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8" name="Google Shape;1558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9" name="Google Shape;1559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9" name="Google Shape;156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7" name="Google Shape;15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8" name="Google Shape;15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9" name="Google Shape;1579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9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1" name="Google Shape;1581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7" name="Google Shape;1587;p9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9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0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5" name="Google Shape;1595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7" name="Google Shape;1597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10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10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0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3" name="Google Shape;1603;p10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10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5" name="Google Shape;1605;p10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0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0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0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3" name="Google Shape;1613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3" name="Google Shape;1623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6" name="Google Shape;162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0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0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0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0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5" name="Google Shape;163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4" name="Google Shape;1644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7" name="Google Shape;164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0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0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0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0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4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56.xml"/><Relationship Id="rId41" Type="http://schemas.openxmlformats.org/officeDocument/2006/relationships/slideLayout" Target="../slideLayouts/slideLayout155.xml"/><Relationship Id="rId44" Type="http://schemas.openxmlformats.org/officeDocument/2006/relationships/slideLayout" Target="../slideLayouts/slideLayout158.xml"/><Relationship Id="rId43" Type="http://schemas.openxmlformats.org/officeDocument/2006/relationships/slideLayout" Target="../slideLayouts/slideLayout157.xml"/><Relationship Id="rId46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47" Type="http://schemas.openxmlformats.org/officeDocument/2006/relationships/theme" Target="../theme/theme2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49.xml"/><Relationship Id="rId34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0.xml"/><Relationship Id="rId39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4.png"/><Relationship Id="rId4" Type="http://schemas.openxmlformats.org/officeDocument/2006/relationships/image" Target="../media/image3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nyt-mongo-scraper.herokuapp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6.png"/><Relationship Id="rId4" Type="http://schemas.openxmlformats.org/officeDocument/2006/relationships/image" Target="../media/image315.png"/><Relationship Id="rId5" Type="http://schemas.openxmlformats.org/officeDocument/2006/relationships/image" Target="../media/image3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6.png"/><Relationship Id="rId4" Type="http://schemas.openxmlformats.org/officeDocument/2006/relationships/image" Target="../media/image315.png"/><Relationship Id="rId5" Type="http://schemas.openxmlformats.org/officeDocument/2006/relationships/image" Target="../media/image3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6.png"/><Relationship Id="rId4" Type="http://schemas.openxmlformats.org/officeDocument/2006/relationships/image" Target="../media/image315.png"/><Relationship Id="rId5" Type="http://schemas.openxmlformats.org/officeDocument/2006/relationships/image" Target="../media/image30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5.png"/><Relationship Id="rId4" Type="http://schemas.openxmlformats.org/officeDocument/2006/relationships/image" Target="../media/image306.png"/><Relationship Id="rId5" Type="http://schemas.openxmlformats.org/officeDocument/2006/relationships/image" Target="../media/image30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2.png"/><Relationship Id="rId4" Type="http://schemas.openxmlformats.org/officeDocument/2006/relationships/image" Target="../media/image29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6.png"/><Relationship Id="rId4" Type="http://schemas.openxmlformats.org/officeDocument/2006/relationships/image" Target="../media/image29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9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1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11.2</a:t>
            </a:r>
            <a:endParaRPr/>
          </a:p>
        </p:txBody>
      </p:sp>
      <p:sp>
        <p:nvSpPr>
          <p:cNvPr id="2970" name="Google Shape;2970;p1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 Yourself</a:t>
            </a:r>
            <a:endParaRPr/>
          </a:p>
        </p:txBody>
      </p:sp>
      <p:sp>
        <p:nvSpPr>
          <p:cNvPr id="2971" name="Google Shape;2971;p1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A Big Box</a:t>
            </a:r>
            <a:endParaRPr/>
          </a:p>
        </p:txBody>
      </p:sp>
      <p:sp>
        <p:nvSpPr>
          <p:cNvPr id="3048" name="Google Shape;3048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answer the following questions with </a:t>
            </a:r>
            <a:br>
              <a:rPr lang="en"/>
            </a:br>
            <a:r>
              <a:rPr lang="en"/>
              <a:t>the person next to you:</a:t>
            </a:r>
            <a:endParaRPr/>
          </a:p>
        </p:txBody>
      </p:sp>
      <p:sp>
        <p:nvSpPr>
          <p:cNvPr id="3049" name="Google Shape;3049;p17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74"/>
          <p:cNvSpPr/>
          <p:nvPr/>
        </p:nvSpPr>
        <p:spPr>
          <a:xfrm>
            <a:off x="1352550" y="14550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1" name="Google Shape;3051;p174"/>
          <p:cNvGrpSpPr/>
          <p:nvPr/>
        </p:nvGrpSpPr>
        <p:grpSpPr>
          <a:xfrm>
            <a:off x="457200" y="1455013"/>
            <a:ext cx="776889" cy="621300"/>
            <a:chOff x="457200" y="1378813"/>
            <a:chExt cx="776889" cy="621300"/>
          </a:xfrm>
        </p:grpSpPr>
        <p:sp>
          <p:nvSpPr>
            <p:cNvPr id="3052" name="Google Shape;3052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3" name="Google Shape;3053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4" name="Google Shape;3054;p174"/>
          <p:cNvGrpSpPr/>
          <p:nvPr/>
        </p:nvGrpSpPr>
        <p:grpSpPr>
          <a:xfrm>
            <a:off x="457200" y="2152525"/>
            <a:ext cx="776889" cy="621300"/>
            <a:chOff x="457200" y="1378813"/>
            <a:chExt cx="776889" cy="621300"/>
          </a:xfrm>
        </p:grpSpPr>
        <p:sp>
          <p:nvSpPr>
            <p:cNvPr id="3055" name="Google Shape;305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6" name="Google Shape;305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7" name="Google Shape;3057;p174"/>
          <p:cNvSpPr txBox="1"/>
          <p:nvPr>
            <p:ph idx="1" type="subTitle"/>
          </p:nvPr>
        </p:nvSpPr>
        <p:spPr>
          <a:xfrm>
            <a:off x="-12300" y="14742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box represent a server?</a:t>
            </a:r>
            <a:endParaRPr/>
          </a:p>
        </p:txBody>
      </p:sp>
      <p:sp>
        <p:nvSpPr>
          <p:cNvPr id="3058" name="Google Shape;3058;p174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74"/>
          <p:cNvSpPr txBox="1"/>
          <p:nvPr>
            <p:ph idx="2" type="subTitle"/>
          </p:nvPr>
        </p:nvSpPr>
        <p:spPr>
          <a:xfrm>
            <a:off x="-12300" y="2157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modules or “sub-boxes” commonly exist inside?</a:t>
            </a:r>
            <a:endParaRPr/>
          </a:p>
        </p:txBody>
      </p:sp>
      <p:graphicFrame>
        <p:nvGraphicFramePr>
          <p:cNvPr id="3060" name="Google Shape;3060;p174"/>
          <p:cNvGraphicFramePr/>
          <p:nvPr/>
        </p:nvGraphicFramePr>
        <p:xfrm>
          <a:off x="1462225" y="2950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{AE246CF2-E4BF-4023-A1A1-443AEA88AC76}</a:tableStyleId>
              </a:tblPr>
              <a:tblGrid>
                <a:gridCol w="1067250"/>
                <a:gridCol w="1067250"/>
              </a:tblGrid>
              <a:tr h="290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24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6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24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6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Box, and More!</a:t>
            </a:r>
            <a:endParaRPr/>
          </a:p>
        </p:txBody>
      </p:sp>
      <p:graphicFrame>
        <p:nvGraphicFramePr>
          <p:cNvPr id="3066" name="Google Shape;3066;p175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{AE246CF2-E4BF-4023-A1A1-443AEA88AC76}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067" name="Google Shape;3067;p175"/>
          <p:cNvSpPr txBox="1"/>
          <p:nvPr>
            <p:ph idx="1" type="subTitle"/>
          </p:nvPr>
        </p:nvSpPr>
        <p:spPr>
          <a:xfrm>
            <a:off x="-12150" y="849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way, servers can be represented as hardware boxes with modules of server-side code contained inside. </a:t>
            </a:r>
            <a:endParaRPr/>
          </a:p>
        </p:txBody>
      </p:sp>
      <p:pic>
        <p:nvPicPr>
          <p:cNvPr id="3068" name="Google Shape;3068;p17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75"/>
          <p:cNvSpPr txBox="1"/>
          <p:nvPr>
            <p:ph idx="2" type="subTitle"/>
          </p:nvPr>
        </p:nvSpPr>
        <p:spPr>
          <a:xfrm>
            <a:off x="-12150" y="1959538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typically contain code for tasks such as listening, parsing URLs, route handling, and more. </a:t>
            </a:r>
            <a:endParaRPr/>
          </a:p>
        </p:txBody>
      </p:sp>
      <p:pic>
        <p:nvPicPr>
          <p:cNvPr id="3070" name="Google Shape;3070;p17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9904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77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83" name="Google Shape;3083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084" name="Google Shape;3084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b="1" lang="en">
                <a:highlight>
                  <a:srgbClr val="FFFF00"/>
                </a:highlight>
              </a:rPr>
              <a:t>Express</a:t>
            </a:r>
            <a:r>
              <a:rPr lang="en"/>
              <a:t>?</a:t>
            </a:r>
            <a:endParaRPr/>
          </a:p>
        </p:txBody>
      </p:sp>
      <p:pic>
        <p:nvPicPr>
          <p:cNvPr id="3085" name="Google Shape;3085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178"/>
          <p:cNvSpPr txBox="1"/>
          <p:nvPr>
            <p:ph type="title"/>
          </p:nvPr>
        </p:nvSpPr>
        <p:spPr>
          <a:xfrm>
            <a:off x="2544050" y="1220725"/>
            <a:ext cx="5770200" cy="27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Express.JS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Express is a web framework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for Node that makes creating server-side code much simpler.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2" name="Google Shape;3092;p1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179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99" name="Google Shape;3099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100" name="Google Shape;3100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b="1" lang="en">
                <a:highlight>
                  <a:srgbClr val="FFFF00"/>
                </a:highlight>
              </a:rPr>
              <a:t>route</a:t>
            </a:r>
            <a:r>
              <a:rPr lang="en"/>
              <a:t>?</a:t>
            </a:r>
            <a:endParaRPr/>
          </a:p>
        </p:txBody>
      </p:sp>
      <p:pic>
        <p:nvPicPr>
          <p:cNvPr id="3101" name="Google Shape;3101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30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= Maps</a:t>
            </a:r>
            <a:endParaRPr/>
          </a:p>
        </p:txBody>
      </p:sp>
      <p:cxnSp>
        <p:nvCxnSpPr>
          <p:cNvPr id="3109" name="Google Shape;3109;p180"/>
          <p:cNvCxnSpPr/>
          <p:nvPr/>
        </p:nvCxnSpPr>
        <p:spPr>
          <a:xfrm>
            <a:off x="274375" y="640080"/>
            <a:ext cx="40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81"/>
          <p:cNvSpPr/>
          <p:nvPr/>
        </p:nvSpPr>
        <p:spPr>
          <a:xfrm>
            <a:off x="2058525" y="1840175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5" name="Google Shape;3115;p181"/>
          <p:cNvSpPr/>
          <p:nvPr/>
        </p:nvSpPr>
        <p:spPr>
          <a:xfrm>
            <a:off x="2058600" y="2421900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/saved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6" name="Google Shape;3116;p181"/>
          <p:cNvSpPr/>
          <p:nvPr/>
        </p:nvSpPr>
        <p:spPr>
          <a:xfrm>
            <a:off x="2058600" y="3003625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/api/headlines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7" name="Google Shape;3117;p181"/>
          <p:cNvSpPr/>
          <p:nvPr/>
        </p:nvSpPr>
        <p:spPr>
          <a:xfrm>
            <a:off x="346200" y="1534625"/>
            <a:ext cx="1952700" cy="2050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User visits a link…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181"/>
          <p:cNvSpPr/>
          <p:nvPr/>
        </p:nvSpPr>
        <p:spPr>
          <a:xfrm>
            <a:off x="6912250" y="1762475"/>
            <a:ext cx="1952700" cy="53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“Home”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9" name="Google Shape;3119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Routes = Maps</a:t>
            </a:r>
            <a:endParaRPr/>
          </a:p>
        </p:txBody>
      </p:sp>
      <p:pic>
        <p:nvPicPr>
          <p:cNvPr id="3120" name="Google Shape;312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700" y="1653150"/>
            <a:ext cx="1885925" cy="20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181"/>
          <p:cNvSpPr txBox="1"/>
          <p:nvPr/>
        </p:nvSpPr>
        <p:spPr>
          <a:xfrm>
            <a:off x="4968625" y="1840175"/>
            <a:ext cx="1398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2" name="Google Shape;3122;p181"/>
          <p:cNvSpPr/>
          <p:nvPr/>
        </p:nvSpPr>
        <p:spPr>
          <a:xfrm>
            <a:off x="6912250" y="2410175"/>
            <a:ext cx="1952700" cy="53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3" name="Google Shape;3123;p181"/>
          <p:cNvSpPr/>
          <p:nvPr/>
        </p:nvSpPr>
        <p:spPr>
          <a:xfrm>
            <a:off x="6912250" y="3057875"/>
            <a:ext cx="1952700" cy="64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given JSON containing all of the headline data.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4" name="Google Shape;3124;p181"/>
          <p:cNvSpPr/>
          <p:nvPr/>
        </p:nvSpPr>
        <p:spPr>
          <a:xfrm rot="10800000">
            <a:off x="6483425" y="1936600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81"/>
          <p:cNvSpPr/>
          <p:nvPr/>
        </p:nvSpPr>
        <p:spPr>
          <a:xfrm rot="10800000">
            <a:off x="6483425" y="2563175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181"/>
          <p:cNvSpPr/>
          <p:nvPr/>
        </p:nvSpPr>
        <p:spPr>
          <a:xfrm rot="10800000">
            <a:off x="6483425" y="3189750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7" name="Google Shape;3127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98" y="1999050"/>
            <a:ext cx="1179300" cy="135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8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Quick Example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u="sng">
                <a:solidFill>
                  <a:srgbClr val="0000FF"/>
                </a:solidFill>
                <a:hlinkClick r:id="rId3"/>
              </a:rPr>
              <a:t>nyt-mongo-scraper.herokuapp.com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183"/>
          <p:cNvSpPr/>
          <p:nvPr/>
        </p:nvSpPr>
        <p:spPr>
          <a:xfrm>
            <a:off x="3206525" y="1534341"/>
            <a:ext cx="2825400" cy="60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“/” route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8" name="Google Shape;3138;p183"/>
          <p:cNvSpPr/>
          <p:nvPr/>
        </p:nvSpPr>
        <p:spPr>
          <a:xfrm flipH="1" rot="10800000">
            <a:off x="2069993" y="2883217"/>
            <a:ext cx="3937200" cy="295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40" name="Google Shape;3140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0" y="2274720"/>
            <a:ext cx="1896656" cy="1701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83"/>
          <p:cNvSpPr txBox="1"/>
          <p:nvPr/>
        </p:nvSpPr>
        <p:spPr>
          <a:xfrm>
            <a:off x="1054373" y="2733847"/>
            <a:ext cx="1708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Home Page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2" name="Google Shape;3142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16" y="2035909"/>
            <a:ext cx="1035822" cy="10938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3" name="Google Shape;3143;p183"/>
          <p:cNvSpPr/>
          <p:nvPr/>
        </p:nvSpPr>
        <p:spPr>
          <a:xfrm>
            <a:off x="3470150" y="2241100"/>
            <a:ext cx="1140900" cy="295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b="1" sz="12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4" name="Google Shape;3144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648" y="2110483"/>
            <a:ext cx="1962422" cy="213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Google Shape;3145;p183"/>
          <p:cNvSpPr txBox="1"/>
          <p:nvPr/>
        </p:nvSpPr>
        <p:spPr>
          <a:xfrm>
            <a:off x="6104817" y="2825952"/>
            <a:ext cx="15609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183"/>
          <p:cNvSpPr/>
          <p:nvPr/>
        </p:nvSpPr>
        <p:spPr>
          <a:xfrm>
            <a:off x="4414474" y="1208175"/>
            <a:ext cx="409200" cy="40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1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Concerns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184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84"/>
          <p:cNvSpPr/>
          <p:nvPr/>
        </p:nvSpPr>
        <p:spPr>
          <a:xfrm>
            <a:off x="1748950" y="1459250"/>
            <a:ext cx="2417400" cy="46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"/saved"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route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184"/>
          <p:cNvSpPr/>
          <p:nvPr/>
        </p:nvSpPr>
        <p:spPr>
          <a:xfrm flipH="1" rot="10800000">
            <a:off x="1178875" y="2497350"/>
            <a:ext cx="30309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55" name="Google Shape;3155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84"/>
          <p:cNvSpPr txBox="1"/>
          <p:nvPr/>
        </p:nvSpPr>
        <p:spPr>
          <a:xfrm>
            <a:off x="397075" y="2382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b="1" lang="en" sz="12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Saved Articles</a:t>
            </a:r>
            <a:endParaRPr b="1" sz="12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7" name="Google Shape;3157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84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9" name="Google Shape;3159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84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</a:t>
            </a: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184"/>
          <p:cNvSpPr/>
          <p:nvPr/>
        </p:nvSpPr>
        <p:spPr>
          <a:xfrm>
            <a:off x="2831200" y="1208175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2" name="Google Shape;3162;p184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finds the relevant HTML content and data.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3" name="Google Shape;3163;p184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4" name="Google Shape;3164;p184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responds by providing HTML with saved articles.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184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66" name="Google Shape;316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85"/>
          <p:cNvSpPr/>
          <p:nvPr/>
        </p:nvSpPr>
        <p:spPr>
          <a:xfrm>
            <a:off x="3025737" y="1364255"/>
            <a:ext cx="2917800" cy="780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2" name="Google Shape;3172;p185"/>
          <p:cNvSpPr/>
          <p:nvPr/>
        </p:nvSpPr>
        <p:spPr>
          <a:xfrm flipH="1" rot="10800000">
            <a:off x="1851904" y="2827104"/>
            <a:ext cx="4066500" cy="279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74" name="Google Shape;3174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275" y="2251728"/>
            <a:ext cx="1958904" cy="16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85"/>
          <p:cNvSpPr txBox="1"/>
          <p:nvPr/>
        </p:nvSpPr>
        <p:spPr>
          <a:xfrm>
            <a:off x="802952" y="2685958"/>
            <a:ext cx="1764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6" name="Google Shape;317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265" y="2025867"/>
            <a:ext cx="1069815" cy="10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3177" name="Google Shape;3177;p185"/>
          <p:cNvSpPr/>
          <p:nvPr/>
        </p:nvSpPr>
        <p:spPr>
          <a:xfrm>
            <a:off x="3133074" y="2219937"/>
            <a:ext cx="1343100" cy="27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8" name="Google Shape;3178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823" y="2096398"/>
            <a:ext cx="2026827" cy="2018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Google Shape;3179;p185"/>
          <p:cNvSpPr txBox="1"/>
          <p:nvPr/>
        </p:nvSpPr>
        <p:spPr>
          <a:xfrm>
            <a:off x="6019150" y="2773069"/>
            <a:ext cx="161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0" name="Google Shape;3180;p185"/>
          <p:cNvSpPr/>
          <p:nvPr/>
        </p:nvSpPr>
        <p:spPr>
          <a:xfrm>
            <a:off x="4273331" y="1055775"/>
            <a:ext cx="422700" cy="387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86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86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sets the article as “saved” in the database.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7" name="Google Shape;3187;p186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8" name="Google Shape;3188;p186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articles are loaded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saved page.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9" name="Google Shape;3189;p186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90" name="Google Shape;319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186"/>
          <p:cNvSpPr/>
          <p:nvPr/>
        </p:nvSpPr>
        <p:spPr>
          <a:xfrm>
            <a:off x="2053750" y="1306850"/>
            <a:ext cx="2174700" cy="63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2" name="Google Shape;3192;p186"/>
          <p:cNvSpPr/>
          <p:nvPr/>
        </p:nvSpPr>
        <p:spPr>
          <a:xfrm flipH="1" rot="10800000">
            <a:off x="1178875" y="2497350"/>
            <a:ext cx="30309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94" name="Google Shape;3194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186"/>
          <p:cNvSpPr txBox="1"/>
          <p:nvPr/>
        </p:nvSpPr>
        <p:spPr>
          <a:xfrm>
            <a:off x="397075" y="24588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6" name="Google Shape;319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86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8" name="Google Shape;3198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Google Shape;3199;p186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0" name="Google Shape;3200;p186"/>
          <p:cNvSpPr/>
          <p:nvPr/>
        </p:nvSpPr>
        <p:spPr>
          <a:xfrm>
            <a:off x="2983600" y="1055775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3" name="Google Shape;298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#1</a:t>
            </a:r>
            <a:endParaRPr/>
          </a:p>
        </p:txBody>
      </p:sp>
      <p:sp>
        <p:nvSpPr>
          <p:cNvPr id="2985" name="Google Shape;2985;p167"/>
          <p:cNvSpPr txBox="1"/>
          <p:nvPr>
            <p:ph idx="1" type="subTitle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This is all so confusing.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86" name="Google Shape;2986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7" name="Google Shape;2987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50" y="927775"/>
            <a:ext cx="967725" cy="8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26550" y="982225"/>
            <a:ext cx="967725" cy="8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4" name="Google Shape;299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250" y="1408037"/>
            <a:ext cx="5981227" cy="33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Comment #1: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“This is all so confusing.”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96" name="Google Shape;2996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7" name="Google Shape;2997;p168"/>
          <p:cNvSpPr txBox="1"/>
          <p:nvPr>
            <p:ph type="title"/>
          </p:nvPr>
        </p:nvSpPr>
        <p:spPr>
          <a:xfrm>
            <a:off x="-12125" y="64007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it will be for your employer as well.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Comment #2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169"/>
          <p:cNvSpPr txBox="1"/>
          <p:nvPr>
            <p:ph idx="1" type="subTitle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I feel like I’m just copying and pasting.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4" name="Google Shape;30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20903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Comment #2: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copying and pasting.”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Response:</a:t>
            </a:r>
            <a:endParaRPr b="1"/>
          </a:p>
        </p:txBody>
      </p:sp>
      <p:sp>
        <p:nvSpPr>
          <p:cNvPr id="3013" name="Google Shape;3013;p170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70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Back-end code libraries mean you have to code less.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5" name="Google Shape;3015;p1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170"/>
          <p:cNvSpPr txBox="1"/>
          <p:nvPr>
            <p:ph idx="2" type="subTitle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ften you are just copying and pasting “best practices” over and over again.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7" name="Google Shape;3017;p17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7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72" y="30809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7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</a:t>
            </a:r>
            <a:r>
              <a:rPr lang="en"/>
              <a:t> Objectives Today</a:t>
            </a:r>
            <a:endParaRPr/>
          </a:p>
        </p:txBody>
      </p:sp>
      <p:sp>
        <p:nvSpPr>
          <p:cNvPr id="3031" name="Google Shape;3031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walk out the door, you should:</a:t>
            </a:r>
            <a:endParaRPr/>
          </a:p>
        </p:txBody>
      </p:sp>
      <p:sp>
        <p:nvSpPr>
          <p:cNvPr id="3032" name="Google Shape;3032;p17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create a generic Express server (copy and paste is fine).</a:t>
            </a:r>
            <a:endParaRPr/>
          </a:p>
        </p:txBody>
      </p:sp>
      <p:sp>
        <p:nvSpPr>
          <p:cNvPr id="3033" name="Google Shape;3033;p17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create a basic Express GET route. </a:t>
            </a:r>
            <a:endParaRPr/>
          </a:p>
        </p:txBody>
      </p:sp>
      <p:sp>
        <p:nvSpPr>
          <p:cNvPr id="3034" name="Google Shape;3034;p17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create an Express POST route.</a:t>
            </a:r>
            <a:endParaRPr/>
          </a:p>
        </p:txBody>
      </p:sp>
      <p:sp>
        <p:nvSpPr>
          <p:cNvPr id="3035" name="Google Shape;3035;p17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what </a:t>
            </a:r>
            <a:r>
              <a:rPr lang="en"/>
              <a:t>Postman</a:t>
            </a:r>
            <a:r>
              <a:rPr lang="en"/>
              <a:t> is for.</a:t>
            </a:r>
            <a:endParaRPr/>
          </a:p>
        </p:txBody>
      </p:sp>
      <p:sp>
        <p:nvSpPr>
          <p:cNvPr id="3036" name="Google Shape;3036;p17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“conceptually” how to use AJAX to GET and POST data to an Express server.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to Refresh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